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h54saFJovY8eiGAqwD2QcyUZLD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03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870213e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1870213e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7384ae0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7384ae07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87384ae07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7384ae07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7384ae07e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87384ae07e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7384ae07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87384ae07e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87384ae07e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ad4b0646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8ad4b06461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8ad4b06461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70213ea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g1870213ea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70213eae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g1870213eae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72af6dbd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72af6dbdf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872af6dbdf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872af6db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872af6dbd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872af6dbdf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872af6db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872af6dbd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872af6dbdf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312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872af6dbd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872af6dbdf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872af6dbdf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72af6dbd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72af6dbd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872af6dbd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7a42f19a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7a42f19ad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87a42f19ad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9" descr="DLCOE_logo_H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2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1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>
            <a:spLocks noGrp="1"/>
          </p:cNvSpPr>
          <p:nvPr>
            <p:ph type="pic" idx="2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70213eae5_0_0"/>
          <p:cNvSpPr txBox="1">
            <a:spLocks noGrp="1"/>
          </p:cNvSpPr>
          <p:nvPr>
            <p:ph type="ctrTitle"/>
          </p:nvPr>
        </p:nvSpPr>
        <p:spPr>
          <a:xfrm>
            <a:off x="1675700" y="4345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endParaRPr b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104"/>
              <a:buFont typeface="Arial"/>
              <a:buNone/>
            </a:pPr>
            <a:r>
              <a:rPr lang="en-US"/>
              <a:t>Final Presentation</a:t>
            </a:r>
            <a:endParaRPr sz="3155" b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51"/>
              <a:buFont typeface="Arial"/>
              <a:buNone/>
            </a:pPr>
            <a:br>
              <a:rPr lang="en-US" b="0"/>
            </a:br>
            <a:r>
              <a:rPr lang="en-US" sz="2455" b="0"/>
              <a:t>Team 32: Abhi Singh, Holden Haile, Kelton Chesshire</a:t>
            </a:r>
            <a:br>
              <a:rPr lang="en-US" sz="2455" b="0"/>
            </a:br>
            <a:r>
              <a:rPr lang="en-US" sz="2455" b="0"/>
              <a:t>Sponsor: Eric Lloyd Robles</a:t>
            </a:r>
            <a:br>
              <a:rPr lang="en-US" sz="2455" b="0"/>
            </a:br>
            <a:r>
              <a:rPr lang="en-US" sz="2455" b="0"/>
              <a:t>TA: Eric Lloyd Robles </a:t>
            </a:r>
            <a:endParaRPr sz="2455" b="0"/>
          </a:p>
        </p:txBody>
      </p:sp>
      <p:sp>
        <p:nvSpPr>
          <p:cNvPr id="59" name="Google Shape;59;g1870213eae5_0_0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g1870213eae5_0_0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1870213eae5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5100" y="2542100"/>
            <a:ext cx="6325798" cy="21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7384ae07e_0_0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- Kelton Chesshire</a:t>
            </a:r>
            <a:endParaRPr/>
          </a:p>
        </p:txBody>
      </p:sp>
      <p:pic>
        <p:nvPicPr>
          <p:cNvPr id="134" name="Google Shape;134;g187384ae07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25" y="2040050"/>
            <a:ext cx="1941528" cy="38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87384ae07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236" y="2040050"/>
            <a:ext cx="1941528" cy="38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87384ae07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9047" y="2040050"/>
            <a:ext cx="1941528" cy="38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87384ae07e_0_0"/>
          <p:cNvPicPr preferRelativeResize="0"/>
          <p:nvPr/>
        </p:nvPicPr>
        <p:blipFill rotWithShape="1">
          <a:blip r:embed="rId6">
            <a:alphaModFix/>
          </a:blip>
          <a:srcRect t="22579" b="20772"/>
          <a:stretch/>
        </p:blipFill>
        <p:spPr>
          <a:xfrm>
            <a:off x="3298625" y="6106450"/>
            <a:ext cx="2546751" cy="7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7384ae07e_0_17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- Kelton Chesshire</a:t>
            </a:r>
            <a:endParaRPr/>
          </a:p>
        </p:txBody>
      </p:sp>
      <p:pic>
        <p:nvPicPr>
          <p:cNvPr id="144" name="Google Shape;144;g187384ae07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5" y="2086075"/>
            <a:ext cx="2065645" cy="406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87384ae07e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866" y="2086075"/>
            <a:ext cx="2065645" cy="406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87384ae07e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507" y="2086075"/>
            <a:ext cx="2065645" cy="406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87384ae07e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8160" y="2086075"/>
            <a:ext cx="1919614" cy="406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7384ae07e_0_36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- Kelton Chesshire</a:t>
            </a:r>
            <a:endParaRPr/>
          </a:p>
        </p:txBody>
      </p:sp>
      <p:pic>
        <p:nvPicPr>
          <p:cNvPr id="154" name="Google Shape;154;g187384ae07e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75" y="1852875"/>
            <a:ext cx="8272751" cy="26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87384ae07e_0_36"/>
          <p:cNvPicPr preferRelativeResize="0"/>
          <p:nvPr/>
        </p:nvPicPr>
        <p:blipFill rotWithShape="1">
          <a:blip r:embed="rId4">
            <a:alphaModFix/>
          </a:blip>
          <a:srcRect t="64917"/>
          <a:stretch/>
        </p:blipFill>
        <p:spPr>
          <a:xfrm>
            <a:off x="1952075" y="4650200"/>
            <a:ext cx="2522651" cy="1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87384ae07e_0_36"/>
          <p:cNvPicPr preferRelativeResize="0"/>
          <p:nvPr/>
        </p:nvPicPr>
        <p:blipFill rotWithShape="1">
          <a:blip r:embed="rId5">
            <a:alphaModFix/>
          </a:blip>
          <a:srcRect t="64917"/>
          <a:stretch/>
        </p:blipFill>
        <p:spPr>
          <a:xfrm>
            <a:off x="5210775" y="4650200"/>
            <a:ext cx="2522651" cy="19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8ad4b06461_1_0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164" name="Google Shape;164;g18ad4b0646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275"/>
            <a:ext cx="4084375" cy="32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indoor, tray&#10;&#10;Description automatically generated">
            <a:extLst>
              <a:ext uri="{FF2B5EF4-FFF2-40B4-BE49-F238E27FC236}">
                <a16:creationId xmlns:a16="http://schemas.microsoft.com/office/drawing/2014/main" id="{EAD7C78A-6603-24C9-85FF-EC2FA9ED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265" y="2005275"/>
            <a:ext cx="3547301" cy="34760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70213eae5_0_52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67" name="Google Shape;67;g1870213eae5_0_52"/>
          <p:cNvSpPr txBox="1">
            <a:spLocks noGrp="1"/>
          </p:cNvSpPr>
          <p:nvPr>
            <p:ph type="body" idx="1"/>
          </p:nvPr>
        </p:nvSpPr>
        <p:spPr>
          <a:xfrm>
            <a:off x="457200" y="2049276"/>
            <a:ext cx="8229600" cy="2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 the U.S. Alone over 10% of the population suffers from Diabetes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 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Type 1 diabetes requires monitoring of blood sugar levels 4-10 times a day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process can become a guess and check game with inconsistent data and little comfort for the user</a:t>
            </a:r>
            <a:endParaRPr sz="2000"/>
          </a:p>
        </p:txBody>
      </p:sp>
      <p:pic>
        <p:nvPicPr>
          <p:cNvPr id="68" name="Google Shape;68;g1870213eae5_0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6700" y="4968222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870213eae5_0_52"/>
          <p:cNvPicPr preferRelativeResize="0"/>
          <p:nvPr/>
        </p:nvPicPr>
        <p:blipFill rotWithShape="1">
          <a:blip r:embed="rId4">
            <a:alphaModFix/>
          </a:blip>
          <a:srcRect r="1768"/>
          <a:stretch/>
        </p:blipFill>
        <p:spPr>
          <a:xfrm>
            <a:off x="1440500" y="4501675"/>
            <a:ext cx="2492775" cy="19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70213eae5_0_10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Solution Proposal</a:t>
            </a:r>
            <a:endParaRPr/>
          </a:p>
        </p:txBody>
      </p:sp>
      <p:sp>
        <p:nvSpPr>
          <p:cNvPr id="75" name="Google Shape;75;g1870213eae5_0_104"/>
          <p:cNvSpPr txBox="1">
            <a:spLocks noGrp="1"/>
          </p:cNvSpPr>
          <p:nvPr>
            <p:ph type="body" idx="1"/>
          </p:nvPr>
        </p:nvSpPr>
        <p:spPr>
          <a:xfrm>
            <a:off x="457200" y="2049275"/>
            <a:ext cx="4206900" cy="4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Dispense carbohydrates in a consistent, accurate, and easily-consumable manner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Provide the user with information regarding their personal blood sugar patterns</a:t>
            </a: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Portable and easy to refill</a:t>
            </a:r>
            <a:endParaRPr sz="2000"/>
          </a:p>
        </p:txBody>
      </p:sp>
      <p:pic>
        <p:nvPicPr>
          <p:cNvPr id="76" name="Google Shape;76;g1870213eae5_0_104"/>
          <p:cNvPicPr preferRelativeResize="0"/>
          <p:nvPr/>
        </p:nvPicPr>
        <p:blipFill rotWithShape="1">
          <a:blip r:embed="rId3">
            <a:alphaModFix/>
          </a:blip>
          <a:srcRect t="5269" b="5269"/>
          <a:stretch/>
        </p:blipFill>
        <p:spPr>
          <a:xfrm>
            <a:off x="4664100" y="2380825"/>
            <a:ext cx="4178350" cy="300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72af6dbdf_0_41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Flow Chart</a:t>
            </a:r>
            <a:endParaRPr/>
          </a:p>
        </p:txBody>
      </p:sp>
      <p:pic>
        <p:nvPicPr>
          <p:cNvPr id="83" name="Google Shape;83;g1872af6dbdf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1852875"/>
            <a:ext cx="82296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1872af6dbd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0" y="1883275"/>
            <a:ext cx="6005525" cy="45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872af6dbdf_0_1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System Overview</a:t>
            </a:r>
            <a:endParaRPr/>
          </a:p>
        </p:txBody>
      </p:sp>
      <p:sp>
        <p:nvSpPr>
          <p:cNvPr id="91" name="Google Shape;91;g1872af6dbdf_0_1"/>
          <p:cNvSpPr txBox="1"/>
          <p:nvPr/>
        </p:nvSpPr>
        <p:spPr>
          <a:xfrm>
            <a:off x="4113500" y="3138250"/>
            <a:ext cx="979800" cy="338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Power Supply</a:t>
            </a:r>
            <a:endParaRPr sz="1000"/>
          </a:p>
        </p:txBody>
      </p:sp>
      <p:sp>
        <p:nvSpPr>
          <p:cNvPr id="92" name="Google Shape;92;g1872af6dbdf_0_1"/>
          <p:cNvSpPr txBox="1"/>
          <p:nvPr/>
        </p:nvSpPr>
        <p:spPr>
          <a:xfrm>
            <a:off x="4275775" y="2059200"/>
            <a:ext cx="849900" cy="33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Juice Pump</a:t>
            </a:r>
            <a:endParaRPr sz="1000"/>
          </a:p>
        </p:txBody>
      </p:sp>
      <p:sp>
        <p:nvSpPr>
          <p:cNvPr id="93" name="Google Shape;93;g1872af6dbdf_0_1"/>
          <p:cNvSpPr txBox="1"/>
          <p:nvPr/>
        </p:nvSpPr>
        <p:spPr>
          <a:xfrm>
            <a:off x="4153500" y="3983700"/>
            <a:ext cx="1029600" cy="338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Microcontroller</a:t>
            </a:r>
            <a:endParaRPr sz="1000"/>
          </a:p>
        </p:txBody>
      </p:sp>
      <p:sp>
        <p:nvSpPr>
          <p:cNvPr id="94" name="Google Shape;94;g1872af6dbdf_0_1"/>
          <p:cNvSpPr txBox="1"/>
          <p:nvPr/>
        </p:nvSpPr>
        <p:spPr>
          <a:xfrm>
            <a:off x="666250" y="3259650"/>
            <a:ext cx="1180800" cy="33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Skittle Dispenser</a:t>
            </a:r>
            <a:endParaRPr sz="1000"/>
          </a:p>
        </p:txBody>
      </p:sp>
      <p:sp>
        <p:nvSpPr>
          <p:cNvPr id="95" name="Google Shape;95;g1872af6dbdf_0_1"/>
          <p:cNvSpPr txBox="1"/>
          <p:nvPr/>
        </p:nvSpPr>
        <p:spPr>
          <a:xfrm>
            <a:off x="2290325" y="5411125"/>
            <a:ext cx="1278300" cy="36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Nextion</a:t>
            </a:r>
            <a:r>
              <a:rPr lang="en-US" sz="1200" dirty="0"/>
              <a:t> Display</a:t>
            </a:r>
            <a:endParaRPr sz="1200" dirty="0"/>
          </a:p>
        </p:txBody>
      </p:sp>
      <p:pic>
        <p:nvPicPr>
          <p:cNvPr id="96" name="Google Shape;96;g1872af6dbd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00" y="1883275"/>
            <a:ext cx="2265285" cy="45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72af6dbdf_0_1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System Overview</a:t>
            </a:r>
            <a:endParaRPr/>
          </a:p>
        </p:txBody>
      </p:sp>
      <p:pic>
        <p:nvPicPr>
          <p:cNvPr id="3" name="Picture 2" descr="A picture containing indoor, tray&#10;&#10;Description automatically generated">
            <a:extLst>
              <a:ext uri="{FF2B5EF4-FFF2-40B4-BE49-F238E27FC236}">
                <a16:creationId xmlns:a16="http://schemas.microsoft.com/office/drawing/2014/main" id="{97FCBA32-1DBE-D95F-66BF-254ED869D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68" y="1852877"/>
            <a:ext cx="4772463" cy="46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6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872af6dbdf_0_21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Supply Design - Holden Haile</a:t>
            </a:r>
            <a:endParaRPr/>
          </a:p>
        </p:txBody>
      </p:sp>
      <p:sp>
        <p:nvSpPr>
          <p:cNvPr id="103" name="Google Shape;103;g1872af6dbdf_0_21"/>
          <p:cNvSpPr txBox="1">
            <a:spLocks noGrp="1"/>
          </p:cNvSpPr>
          <p:nvPr>
            <p:ph type="body" idx="1"/>
          </p:nvPr>
        </p:nvSpPr>
        <p:spPr>
          <a:xfrm>
            <a:off x="457200" y="4061598"/>
            <a:ext cx="8229600" cy="61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Validation</a:t>
            </a:r>
            <a:endParaRPr/>
          </a:p>
        </p:txBody>
      </p:sp>
      <p:pic>
        <p:nvPicPr>
          <p:cNvPr id="104" name="Google Shape;104;g1872af6dbdf_0_21"/>
          <p:cNvPicPr preferRelativeResize="0"/>
          <p:nvPr/>
        </p:nvPicPr>
        <p:blipFill rotWithShape="1">
          <a:blip r:embed="rId3">
            <a:alphaModFix/>
          </a:blip>
          <a:srcRect l="6676" r="9126"/>
          <a:stretch/>
        </p:blipFill>
        <p:spPr>
          <a:xfrm>
            <a:off x="457200" y="1852875"/>
            <a:ext cx="2729848" cy="19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872af6dbdf_0_21"/>
          <p:cNvPicPr preferRelativeResize="0"/>
          <p:nvPr/>
        </p:nvPicPr>
        <p:blipFill rotWithShape="1">
          <a:blip r:embed="rId4">
            <a:alphaModFix/>
          </a:blip>
          <a:srcRect l="10818" t="7492" r="10273" b="10620"/>
          <a:stretch/>
        </p:blipFill>
        <p:spPr>
          <a:xfrm rot="5400000">
            <a:off x="6449899" y="1492824"/>
            <a:ext cx="1876850" cy="25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872af6dbdf_0_21"/>
          <p:cNvPicPr preferRelativeResize="0"/>
          <p:nvPr/>
        </p:nvPicPr>
        <p:blipFill rotWithShape="1">
          <a:blip r:embed="rId5">
            <a:alphaModFix/>
          </a:blip>
          <a:srcRect t="719" b="719"/>
          <a:stretch/>
        </p:blipFill>
        <p:spPr>
          <a:xfrm>
            <a:off x="457200" y="4675725"/>
            <a:ext cx="2353350" cy="7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872af6dbdf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800" y="3999363"/>
            <a:ext cx="5335274" cy="28484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872af6dbdf_0_21"/>
          <p:cNvSpPr txBox="1"/>
          <p:nvPr/>
        </p:nvSpPr>
        <p:spPr>
          <a:xfrm>
            <a:off x="473625" y="5540900"/>
            <a:ext cx="333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Slight voltage drop on the 12V buck but nothing that will cause any issues in our system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72af6dbdf_0_9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Housing Design - Holden and Abhi</a:t>
            </a:r>
            <a:endParaRPr/>
          </a:p>
        </p:txBody>
      </p:sp>
      <p:pic>
        <p:nvPicPr>
          <p:cNvPr id="115" name="Google Shape;115;g1872af6dbd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250" y="4351149"/>
            <a:ext cx="3528408" cy="239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872af6dbdf_0_9"/>
          <p:cNvPicPr preferRelativeResize="0"/>
          <p:nvPr/>
        </p:nvPicPr>
        <p:blipFill rotWithShape="1">
          <a:blip r:embed="rId4">
            <a:alphaModFix/>
          </a:blip>
          <a:srcRect t="5269" b="5269"/>
          <a:stretch/>
        </p:blipFill>
        <p:spPr>
          <a:xfrm>
            <a:off x="5502783" y="2062400"/>
            <a:ext cx="3337267" cy="23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indoor, tray&#10;&#10;Description automatically generated">
            <a:extLst>
              <a:ext uri="{FF2B5EF4-FFF2-40B4-BE49-F238E27FC236}">
                <a16:creationId xmlns:a16="http://schemas.microsoft.com/office/drawing/2014/main" id="{0A682585-EFD7-D2B5-7879-AD3CBC6DC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775617"/>
            <a:ext cx="2539757" cy="2488731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B314E0E-D3A8-2A85-B60B-A594158BD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078" y="4524854"/>
            <a:ext cx="2966330" cy="22247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7a42f19ad_0_9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Dispenser - Abhi Singh</a:t>
            </a:r>
            <a:endParaRPr/>
          </a:p>
        </p:txBody>
      </p:sp>
      <p:pic>
        <p:nvPicPr>
          <p:cNvPr id="124" name="Google Shape;124;g187a42f19ad_0_9"/>
          <p:cNvPicPr preferRelativeResize="0"/>
          <p:nvPr/>
        </p:nvPicPr>
        <p:blipFill rotWithShape="1">
          <a:blip r:embed="rId3">
            <a:alphaModFix/>
          </a:blip>
          <a:srcRect l="2482" t="23536" r="1289" b="21509"/>
          <a:stretch/>
        </p:blipFill>
        <p:spPr>
          <a:xfrm>
            <a:off x="4876800" y="3959550"/>
            <a:ext cx="3794676" cy="283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87a42f19ad_0_9"/>
          <p:cNvPicPr preferRelativeResize="0"/>
          <p:nvPr/>
        </p:nvPicPr>
        <p:blipFill rotWithShape="1">
          <a:blip r:embed="rId4">
            <a:alphaModFix/>
          </a:blip>
          <a:srcRect l="13920" t="41449" r="21605" b="23927"/>
          <a:stretch/>
        </p:blipFill>
        <p:spPr>
          <a:xfrm>
            <a:off x="388825" y="3928175"/>
            <a:ext cx="3794676" cy="284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87a42f19ad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2713" y="2173354"/>
            <a:ext cx="6678583" cy="16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87a42f19ad_0_9"/>
          <p:cNvSpPr txBox="1"/>
          <p:nvPr/>
        </p:nvSpPr>
        <p:spPr>
          <a:xfrm>
            <a:off x="1934988" y="1730525"/>
            <a:ext cx="527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taken from 10 attempts for each dispensing amount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On-screen Show (4:3)</PresentationFormat>
  <Paragraphs>44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 Final Presentation  Team 32: Abhi Singh, Holden Haile, Kelton Chesshire Sponsor: Eric Lloyd Robles TA: Eric Lloyd Robles </vt:lpstr>
      <vt:lpstr>Problem Statement</vt:lpstr>
      <vt:lpstr>Solution Proposal</vt:lpstr>
      <vt:lpstr>System Flow Chart</vt:lpstr>
      <vt:lpstr>Real System Overview</vt:lpstr>
      <vt:lpstr>Real System Overview</vt:lpstr>
      <vt:lpstr>Power Supply Design - Holden Haile</vt:lpstr>
      <vt:lpstr>Housing Design - Holden and Abhi</vt:lpstr>
      <vt:lpstr>Dispenser - Abhi Singh</vt:lpstr>
      <vt:lpstr>Application - Kelton Chesshire</vt:lpstr>
      <vt:lpstr>Application - Kelton Chesshire</vt:lpstr>
      <vt:lpstr>Application - Kelton Chesshire</vt:lpstr>
      <vt:lpstr>Integrated System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Final Presentation  Team 32: Abhi Singh, Holden Haile, Kelton Chesshire Sponsor: Eric Lloyd Robles TA: Eric Lloyd Robles </dc:title>
  <dc:creator>Brian Gardner</dc:creator>
  <cp:lastModifiedBy>Chesshire, Kelton</cp:lastModifiedBy>
  <cp:revision>1</cp:revision>
  <dcterms:created xsi:type="dcterms:W3CDTF">2013-06-18T16:37:55Z</dcterms:created>
  <dcterms:modified xsi:type="dcterms:W3CDTF">2022-12-01T21:22:00Z</dcterms:modified>
</cp:coreProperties>
</file>